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4"/>
  </p:notesMasterIdLst>
  <p:sldIdLst>
    <p:sldId id="510" r:id="rId2"/>
    <p:sldId id="50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B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9"/>
    <p:restoredTop sz="83044"/>
  </p:normalViewPr>
  <p:slideViewPr>
    <p:cSldViewPr snapToGrid="0" snapToObjects="1">
      <p:cViewPr varScale="1">
        <p:scale>
          <a:sx n="85" d="100"/>
          <a:sy n="85" d="100"/>
        </p:scale>
        <p:origin x="120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5823D-1027-EC43-991B-7E699C2AE0F5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6875F-7D6F-E346-9F53-1CBBEA8A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6875F-7D6F-E346-9F53-1CBBEA8AC9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8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i="0" baseline="0">
                <a:latin typeface="Calibri" charset="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70990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0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3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6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9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9316-2682-EC41-AD92-98A4B52E86C1}" type="datetimeFigureOut">
              <a:rPr lang="en-US" smtClean="0"/>
              <a:t>09-Feb-20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B959-E511-E24A-B19B-C3EE2915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1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FC000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36914"/>
            <a:ext cx="7886700" cy="530826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Be good</a:t>
            </a:r>
            <a:r>
              <a:rPr lang="en-US" dirty="0"/>
              <a:t>. Satisfy need + provide value (functional + identity; media)</a:t>
            </a:r>
          </a:p>
          <a:p>
            <a:r>
              <a:rPr lang="en-US" b="1" dirty="0">
                <a:solidFill>
                  <a:srgbClr val="FFC000"/>
                </a:solidFill>
              </a:rPr>
              <a:t>Be different</a:t>
            </a:r>
            <a:r>
              <a:rPr lang="en-US" dirty="0"/>
              <a:t>. Positioning = segmentation + differentiation</a:t>
            </a:r>
          </a:p>
          <a:p>
            <a:r>
              <a:rPr lang="en-US" b="1" dirty="0">
                <a:solidFill>
                  <a:srgbClr val="FFC000"/>
                </a:solidFill>
              </a:rPr>
              <a:t>Be in the mind</a:t>
            </a:r>
            <a:r>
              <a:rPr lang="en-US" dirty="0"/>
              <a:t>. Brand your position in the mind of consumers </a:t>
            </a:r>
          </a:p>
          <a:p>
            <a:r>
              <a:rPr lang="en-US" b="1" dirty="0">
                <a:solidFill>
                  <a:srgbClr val="FFC000"/>
                </a:solidFill>
              </a:rPr>
              <a:t>Be a person</a:t>
            </a:r>
            <a:r>
              <a:rPr lang="en-US" dirty="0"/>
              <a:t>. Identity brands are very powerful</a:t>
            </a:r>
          </a:p>
          <a:p>
            <a:r>
              <a:rPr lang="en-US" b="1" dirty="0">
                <a:solidFill>
                  <a:srgbClr val="FFC000"/>
                </a:solidFill>
              </a:rPr>
              <a:t>Be credible and relatable</a:t>
            </a:r>
            <a:r>
              <a:rPr lang="en-US" dirty="0"/>
              <a:t>. Enhances the effectiveness of messages</a:t>
            </a:r>
          </a:p>
          <a:p>
            <a:r>
              <a:rPr lang="en-US" b="1" dirty="0">
                <a:solidFill>
                  <a:srgbClr val="FFC000"/>
                </a:solidFill>
              </a:rPr>
              <a:t>Be a storyteller</a:t>
            </a:r>
            <a:r>
              <a:rPr lang="en-US" b="1" dirty="0">
                <a:solidFill>
                  <a:srgbClr val="DC8B0F"/>
                </a:solidFill>
              </a:rPr>
              <a:t>. </a:t>
            </a:r>
            <a:r>
              <a:rPr lang="en-US" dirty="0"/>
              <a:t>Better communication and persuasion and build identity, and purpose</a:t>
            </a:r>
          </a:p>
          <a:p>
            <a:r>
              <a:rPr lang="en-US" b="1" dirty="0">
                <a:solidFill>
                  <a:srgbClr val="FFC000"/>
                </a:solidFill>
              </a:rPr>
              <a:t>Be passionate</a:t>
            </a:r>
            <a:r>
              <a:rPr lang="en-US" b="1" dirty="0">
                <a:solidFill>
                  <a:srgbClr val="DC8B0F"/>
                </a:solidFill>
              </a:rPr>
              <a:t>. </a:t>
            </a:r>
            <a:r>
              <a:rPr lang="en-US" dirty="0"/>
              <a:t>Purpose leads to consumers’ loyalty, employees' commitment, buzz and investors’ patience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004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3008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46909"/>
            <a:ext cx="7886700" cy="5611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data to figure out needs</a:t>
            </a:r>
          </a:p>
          <a:p>
            <a:r>
              <a:rPr lang="en-US" dirty="0"/>
              <a:t>Use STP to figure out the value </a:t>
            </a:r>
          </a:p>
          <a:p>
            <a:r>
              <a:rPr lang="en-US" dirty="0"/>
              <a:t>Use 3Cs and 4Ps to figure out the strategy and its execution</a:t>
            </a:r>
          </a:p>
          <a:p>
            <a:r>
              <a:rPr lang="en-US" dirty="0"/>
              <a:t>Use the marketing plan to communicate and coordinate</a:t>
            </a:r>
          </a:p>
          <a:p>
            <a:r>
              <a:rPr lang="en-US" dirty="0"/>
              <a:t>Use product, customers, behavior, media and communication to build identity brands</a:t>
            </a:r>
          </a:p>
          <a:p>
            <a:r>
              <a:rPr lang="en-US" dirty="0"/>
              <a:t>Use information and distinctiveness to grab attention</a:t>
            </a:r>
          </a:p>
          <a:p>
            <a:r>
              <a:rPr lang="en-US" dirty="0"/>
              <a:t>Use simplicity and complexity to be comprehended </a:t>
            </a:r>
          </a:p>
          <a:p>
            <a:r>
              <a:rPr lang="en-US" dirty="0"/>
              <a:t>Use</a:t>
            </a:r>
            <a:r>
              <a:rPr lang="he-IL" dirty="0"/>
              <a:t> </a:t>
            </a:r>
            <a:r>
              <a:rPr lang="en-US" dirty="0"/>
              <a:t>DO tension, curiosity, twists and metaphors to craft a story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167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165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Summary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Ron Shachar</dc:creator>
  <cp:lastModifiedBy>Asaf Rosenfeld</cp:lastModifiedBy>
  <cp:revision>158</cp:revision>
  <dcterms:created xsi:type="dcterms:W3CDTF">2017-10-26T14:57:53Z</dcterms:created>
  <dcterms:modified xsi:type="dcterms:W3CDTF">2020-02-09T17:01:37Z</dcterms:modified>
</cp:coreProperties>
</file>